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0" r:id="rId5"/>
    <p:sldId id="286" r:id="rId6"/>
    <p:sldId id="285" r:id="rId7"/>
    <p:sldId id="303" r:id="rId8"/>
    <p:sldId id="304" r:id="rId9"/>
    <p:sldId id="302" r:id="rId10"/>
    <p:sldId id="305" r:id="rId11"/>
    <p:sldId id="262" r:id="rId12"/>
  </p:sldIdLst>
  <p:sldSz cx="16777970" cy="9475470"/>
  <p:notesSz cx="6858000" cy="9144000"/>
  <p:custDataLst>
    <p:tags r:id="rId16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5365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2565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199765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6965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FF"/>
    <a:srgbClr val="FF0066"/>
    <a:srgbClr val="FFC305"/>
    <a:srgbClr val="663300"/>
    <a:srgbClr val="FFEB71"/>
    <a:srgbClr val="FFEFAB"/>
    <a:srgbClr val="FFD93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4"/>
    <p:restoredTop sz="95025"/>
  </p:normalViewPr>
  <p:slideViewPr>
    <p:cSldViewPr showGuides="1">
      <p:cViewPr varScale="1">
        <p:scale>
          <a:sx n="49" d="100"/>
          <a:sy n="49" d="100"/>
        </p:scale>
        <p:origin x="-954" y="-42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5pPr>
    <a:lvl6pPr marL="2285365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6pPr>
    <a:lvl7pPr marL="2742565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7pPr>
    <a:lvl8pPr marL="3199765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8pPr>
    <a:lvl9pPr marL="3656965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100"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542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54275" name="文本占位符 542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686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68611" name="文本占位符 686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2355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23555" name="文本占位符 2355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</a:fld>
            <a:endParaRPr 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3" y="6444513"/>
            <a:ext cx="16791296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50016" tIns="75008" rIns="150016" bIns="75008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258372" y="2421592"/>
            <a:ext cx="14261545" cy="2528205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7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258372" y="4990204"/>
            <a:ext cx="14261545" cy="1657647"/>
          </a:xfrm>
        </p:spPr>
        <p:txBody>
          <a:bodyPr lIns="75008" rIns="75008"/>
          <a:lstStyle>
            <a:lvl1pPr marL="0" marR="104775" indent="0" algn="r">
              <a:buNone/>
              <a:defRPr>
                <a:solidFill>
                  <a:schemeClr val="tx2"/>
                </a:solidFill>
              </a:defRPr>
            </a:lvl1pPr>
            <a:lvl2pPr marL="749935" indent="0" algn="ctr">
              <a:buNone/>
            </a:lvl2pPr>
            <a:lvl3pPr marL="1499870" indent="0" algn="ctr">
              <a:buNone/>
            </a:lvl3pPr>
            <a:lvl4pPr marL="2250440" indent="0" algn="ctr">
              <a:buNone/>
            </a:lvl4pPr>
            <a:lvl5pPr marL="3000375" indent="0" algn="ctr">
              <a:buNone/>
            </a:lvl5pPr>
            <a:lvl6pPr marL="3750310" indent="0" algn="ctr">
              <a:buNone/>
            </a:lvl6pPr>
            <a:lvl7pPr marL="4500245" indent="0" algn="ctr">
              <a:buNone/>
            </a:lvl7pPr>
            <a:lvl8pPr marL="5250815" indent="0" algn="ctr">
              <a:buNone/>
            </a:lvl8pPr>
            <a:lvl9pPr marL="600075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907" y="6843625"/>
            <a:ext cx="16785196" cy="2641957"/>
            <a:chOff x="-3765" y="4832896"/>
            <a:chExt cx="9147765" cy="2032192"/>
          </a:xfrm>
        </p:grpSpPr>
        <p:sp>
          <p:nvSpPr>
            <p:cNvPr id="7" name="Freeform 6"/>
            <p:cNvSpPr/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5A14445-B936-4BEB-B4D8-901D6DF9A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5" y="2046773"/>
            <a:ext cx="15100459" cy="606029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4445-B936-4BEB-B4D8-901D6DF9A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58052" y="379474"/>
            <a:ext cx="3261472" cy="772759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914" y="379475"/>
            <a:ext cx="11604983" cy="772758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4445-B936-4BEB-B4D8-901D6DF9A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4445-B936-4BEB-B4D8-901D6DF9AFB4}" type="slidenum">
              <a:rPr lang="en-US" smtClean="0"/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5485" y="1464218"/>
            <a:ext cx="14261545" cy="2526877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7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7770" y="4050785"/>
            <a:ext cx="8389144" cy="2010238"/>
          </a:xfrm>
        </p:spPr>
        <p:txBody>
          <a:bodyPr lIns="150016" rIns="150016" anchor="t"/>
          <a:lstStyle>
            <a:lvl1pPr marL="0" indent="0" algn="l">
              <a:buNone/>
              <a:defRPr sz="3800">
                <a:solidFill>
                  <a:schemeClr val="tx1"/>
                </a:solidFill>
              </a:defRPr>
            </a:lvl1pPr>
            <a:lvl2pPr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4445-B936-4BEB-B4D8-901D6DF9AFB4}" type="slidenum">
              <a:rPr lang="en-US" smtClean="0"/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6672929" y="4152700"/>
            <a:ext cx="335566" cy="3158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0016" tIns="75008" rIns="150016" bIns="75008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6330875" y="4152700"/>
            <a:ext cx="335566" cy="3158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0016" tIns="75008" rIns="150016" bIns="75008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914" y="2046771"/>
            <a:ext cx="7410411" cy="6253582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28963" y="2046771"/>
            <a:ext cx="7410411" cy="6253582"/>
          </a:xfrm>
        </p:spPr>
        <p:txBody>
          <a:bodyPr/>
          <a:lstStyle>
            <a:lvl1pPr>
              <a:defRPr sz="4600"/>
            </a:lvl1pPr>
            <a:lvl2pPr>
              <a:defRPr sz="39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4445-B936-4BEB-B4D8-901D6DF9AFB4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5" y="377277"/>
            <a:ext cx="15100459" cy="157929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7475344"/>
            <a:ext cx="7413324" cy="1052865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300033" anchor="ctr"/>
          <a:lstStyle>
            <a:lvl1pPr marL="0" indent="0">
              <a:buNone/>
              <a:defRPr sz="3900" b="0">
                <a:solidFill>
                  <a:schemeClr val="bg1"/>
                </a:solidFill>
              </a:defRPr>
            </a:lvl1pPr>
            <a:lvl2pPr>
              <a:buNone/>
              <a:defRPr sz="3300" b="1"/>
            </a:lvl2pPr>
            <a:lvl3pPr>
              <a:buNone/>
              <a:defRPr sz="30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8523140" y="7475344"/>
            <a:ext cx="7416236" cy="1052865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300033" anchor="ctr"/>
          <a:lstStyle>
            <a:lvl1pPr marL="0" indent="0">
              <a:buNone/>
              <a:defRPr sz="3900" b="0">
                <a:solidFill>
                  <a:schemeClr val="bg1"/>
                </a:solidFill>
              </a:defRPr>
            </a:lvl1pPr>
            <a:lvl2pPr>
              <a:buNone/>
              <a:defRPr sz="3300" b="1"/>
            </a:lvl2pPr>
            <a:lvl3pPr>
              <a:buNone/>
              <a:defRPr sz="3000" b="1"/>
            </a:lvl3pPr>
            <a:lvl4pPr>
              <a:buNone/>
              <a:defRPr sz="2600" b="1"/>
            </a:lvl4pPr>
            <a:lvl5pPr>
              <a:buNone/>
              <a:defRPr sz="2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38915" y="1995601"/>
            <a:ext cx="7413324" cy="54463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23138" y="1995601"/>
            <a:ext cx="7416236" cy="5446385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900"/>
            </a:lvl1pPr>
            <a:lvl2pPr>
              <a:defRPr sz="3300"/>
            </a:lvl2pPr>
            <a:lvl3pPr>
              <a:defRPr sz="30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4445-B936-4BEB-B4D8-901D6DF9AFB4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4445-B936-4BEB-B4D8-901D6DF9AFB4}" type="slidenum">
              <a:rPr lang="en-US" smtClean="0"/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4445-B936-4BEB-B4D8-901D6DF9AFB4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829" y="6738338"/>
            <a:ext cx="13728280" cy="631719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41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09506" y="7399214"/>
            <a:ext cx="7292963" cy="1263438"/>
          </a:xfrm>
        </p:spPr>
        <p:txBody>
          <a:bodyPr/>
          <a:lstStyle>
            <a:lvl1pPr marL="0" indent="0" algn="r">
              <a:buNone/>
              <a:defRPr sz="2600"/>
            </a:lvl1pPr>
            <a:lvl2pPr>
              <a:buNone/>
              <a:defRPr sz="2000"/>
            </a:lvl2pPr>
            <a:lvl3pPr>
              <a:buNone/>
              <a:defRPr sz="1600"/>
            </a:lvl3pPr>
            <a:lvl4pPr>
              <a:buNone/>
              <a:defRPr sz="1500"/>
            </a:lvl4pPr>
            <a:lvl5pPr>
              <a:buNone/>
              <a:defRPr sz="15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677829" y="379032"/>
            <a:ext cx="13724640" cy="6317192"/>
          </a:xfrm>
        </p:spPr>
        <p:txBody>
          <a:bodyPr/>
          <a:lstStyle>
            <a:lvl1pPr>
              <a:defRPr sz="5200"/>
            </a:lvl1pPr>
            <a:lvl2pPr>
              <a:defRPr sz="4600"/>
            </a:lvl2pPr>
            <a:lvl3pPr>
              <a:defRPr sz="3900"/>
            </a:lvl3pPr>
            <a:lvl4pPr>
              <a:defRPr sz="3300"/>
            </a:lvl4pPr>
            <a:lvl5pPr>
              <a:defRPr sz="3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  <a:endParaRPr lang="en-US" smtClean="0"/>
          </a:p>
          <a:p>
            <a:pPr lvl="1" eaLnBrk="1" latinLnBrk="0" hangingPunct="1"/>
            <a:r>
              <a:rPr lang="en-US" smtClean="0"/>
              <a:t>Second level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  <a:endParaRPr lang="en-US" smtClean="0"/>
          </a:p>
          <a:p>
            <a:pPr lvl="3" eaLnBrk="1" latinLnBrk="0" hangingPunct="1"/>
            <a:r>
              <a:rPr lang="en-US" smtClean="0"/>
              <a:t>Fourth level</a:t>
            </a:r>
            <a:endParaRPr lang="en-US" smtClean="0"/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343404" y="8853940"/>
            <a:ext cx="3523440" cy="505375"/>
          </a:xfrm>
        </p:spPr>
        <p:txBody>
          <a:bodyPr/>
          <a:lstStyle/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14445-B936-4BEB-B4D8-901D6DF9AFB4}" type="slidenum">
              <a:rPr lang="en-US" smtClean="0"/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4042" y="7521219"/>
            <a:ext cx="13142992" cy="895671"/>
          </a:xfrm>
          <a:noFill/>
        </p:spPr>
        <p:txBody>
          <a:bodyPr lIns="150016" tIns="0" rIns="150016" anchor="t"/>
          <a:lstStyle>
            <a:lvl1pPr marL="0" marR="29845" indent="0" algn="r">
              <a:buNone/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457" y="262481"/>
            <a:ext cx="15939374" cy="606450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5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36977" y="8853940"/>
            <a:ext cx="4313255" cy="5044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5A14445-B936-4BEB-B4D8-901D6DF9AFB4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457" y="6722203"/>
            <a:ext cx="14817577" cy="777451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9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/>
          <p:nvPr/>
        </p:nvSpPr>
        <p:spPr bwMode="auto">
          <a:xfrm>
            <a:off x="916114" y="8214195"/>
            <a:ext cx="9065531" cy="12726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0016" tIns="75008" rIns="150016" bIns="75008" anchor="t" compatLnSpc="1"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891241" y="8206009"/>
            <a:ext cx="6771593" cy="1289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0016" tIns="75008" rIns="150016" bIns="75008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/>
          <p:nvPr/>
        </p:nvSpPr>
        <p:spPr bwMode="auto">
          <a:xfrm>
            <a:off x="-11086" y="8001850"/>
            <a:ext cx="6242892" cy="1493449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50016" tIns="75008" rIns="150016" bIns="75008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6948" y="7996994"/>
            <a:ext cx="6248754" cy="14983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5897743" y="6892592"/>
            <a:ext cx="335566" cy="3158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0016" tIns="75008" rIns="150016" bIns="75008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5555689" y="6892592"/>
            <a:ext cx="335566" cy="31586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50016" tIns="75008" rIns="150016" bIns="75008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  <p:hf sldNum="0" hdr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916114" y="8214195"/>
            <a:ext cx="9065531" cy="12726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0016" tIns="75008" rIns="150016" bIns="75008" anchor="t" compatLnSpc="1"/>
          <a:lstStyle/>
          <a:p>
            <a:endParaRPr kumimoji="0" lang="en-US"/>
          </a:p>
        </p:txBody>
      </p:sp>
      <p:sp>
        <p:nvSpPr>
          <p:cNvPr id="12" name="Freeform 11"/>
          <p:cNvSpPr/>
          <p:nvPr/>
        </p:nvSpPr>
        <p:spPr bwMode="auto">
          <a:xfrm>
            <a:off x="891241" y="8206009"/>
            <a:ext cx="6771593" cy="1289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50016" tIns="75008" rIns="150016" bIns="75008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/>
          <p:nvPr/>
        </p:nvSpPr>
        <p:spPr bwMode="auto">
          <a:xfrm>
            <a:off x="-11086" y="8001850"/>
            <a:ext cx="6242892" cy="1493449"/>
          </a:xfrm>
          <a:prstGeom prst="rtTriangle">
            <a:avLst/>
          </a:prstGeom>
          <a:blipFill>
            <a:blip r:embed="rId1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50016" tIns="75008" rIns="150016" bIns="75008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6948" y="7996994"/>
            <a:ext cx="6248754" cy="149830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838915" y="379471"/>
            <a:ext cx="15100459" cy="1579298"/>
          </a:xfrm>
          <a:prstGeom prst="rect">
            <a:avLst/>
          </a:prstGeom>
        </p:spPr>
        <p:txBody>
          <a:bodyPr vert="horz" lIns="150016" tIns="75008" rIns="150016" bIns="75008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838915" y="2046771"/>
            <a:ext cx="15100459" cy="6253582"/>
          </a:xfrm>
          <a:prstGeom prst="rect">
            <a:avLst/>
          </a:prstGeom>
        </p:spPr>
        <p:txBody>
          <a:bodyPr vert="horz" lIns="150016" tIns="75008" rIns="150016" bIns="7500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  <a:endParaRPr kumimoji="0" lang="en-US" smtClean="0"/>
          </a:p>
          <a:p>
            <a:pPr lvl="1" eaLnBrk="1" latinLnBrk="0" hangingPunct="1"/>
            <a:r>
              <a:rPr kumimoji="0" lang="en-US" smtClean="0"/>
              <a:t>Second level</a:t>
            </a:r>
            <a:endParaRPr kumimoji="0" lang="en-US" smtClean="0"/>
          </a:p>
          <a:p>
            <a:pPr lvl="2" eaLnBrk="1" latinLnBrk="0" hangingPunct="1"/>
            <a:r>
              <a:rPr kumimoji="0" lang="en-US" smtClean="0"/>
              <a:t>Third level</a:t>
            </a:r>
            <a:endParaRPr kumimoji="0" lang="en-US" smtClean="0"/>
          </a:p>
          <a:p>
            <a:pPr lvl="3" eaLnBrk="1" latinLnBrk="0" hangingPunct="1"/>
            <a:r>
              <a:rPr kumimoji="0" lang="en-US" smtClean="0"/>
              <a:t>Fourth level</a:t>
            </a:r>
            <a:endParaRPr kumimoji="0" lang="en-US" smtClean="0"/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343404" y="8853940"/>
            <a:ext cx="3523440" cy="505375"/>
          </a:xfrm>
          <a:prstGeom prst="rect">
            <a:avLst/>
          </a:prstGeom>
        </p:spPr>
        <p:txBody>
          <a:bodyPr vert="horz" lIns="150016" tIns="75008" rIns="150016" bIns="75008" anchor="b"/>
          <a:lstStyle>
            <a:lvl1pPr algn="l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fld id="{ABE8B064-0CE9-4AD6-804B-C72AE5928D78}" type="datetimeFigureOut">
              <a:rPr lang="en-US" smtClean="0"/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8036977" y="8853940"/>
            <a:ext cx="4313255" cy="504498"/>
          </a:xfrm>
          <a:prstGeom prst="rect">
            <a:avLst/>
          </a:prstGeom>
        </p:spPr>
        <p:txBody>
          <a:bodyPr vert="horz" lIns="150016" tIns="75008" rIns="150016" bIns="75008" anchor="b"/>
          <a:lstStyle>
            <a:lvl1pPr algn="r" eaLnBrk="1" latinLnBrk="0" hangingPunct="1">
              <a:defRPr kumimoji="0" sz="1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5866844" y="8853940"/>
            <a:ext cx="671132" cy="504498"/>
          </a:xfrm>
          <a:prstGeom prst="rect">
            <a:avLst/>
          </a:prstGeom>
        </p:spPr>
        <p:txBody>
          <a:bodyPr vert="horz" lIns="150016" tIns="75008" rIns="150016" bIns="75008" anchor="b"/>
          <a:lstStyle>
            <a:lvl1pPr algn="r" eaLnBrk="1" latinLnBrk="0" hangingPunct="1">
              <a:defRPr kumimoji="0" sz="1600" b="0">
                <a:solidFill>
                  <a:schemeClr val="tx1"/>
                </a:solidFill>
              </a:defRPr>
            </a:lvl1pPr>
          </a:lstStyle>
          <a:p>
            <a:fld id="{55A14445-B936-4BEB-B4D8-901D6DF9AFB4}" type="slidenum">
              <a:rPr lang="en-US" smtClean="0"/>
            </a:fld>
            <a:endParaRPr lang="en-US"/>
          </a:p>
        </p:txBody>
      </p:sp>
      <p:pic>
        <p:nvPicPr>
          <p:cNvPr id="11" name="图片 1033" descr="PPT素材-0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594" y="1593"/>
            <a:ext cx="16775112" cy="947261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1" latinLnBrk="0" hangingPunct="1">
        <a:spcBef>
          <a:spcPct val="0"/>
        </a:spcBef>
        <a:buNone/>
        <a:defRPr kumimoji="0" sz="6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600075" indent="-419735" algn="l" rtl="0" eaLnBrk="1" latinLnBrk="0" hangingPunct="1">
        <a:spcBef>
          <a:spcPts val="655"/>
        </a:spcBef>
        <a:spcAft>
          <a:spcPts val="0"/>
        </a:spcAft>
        <a:buClr>
          <a:schemeClr val="accent1"/>
        </a:buClr>
        <a:buSzPct val="68000"/>
        <a:buFont typeface="Wingdings 3" panose="05040102010807070707"/>
        <a:buChar char=""/>
        <a:defRPr kumimoji="0"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019810" indent="-375285" algn="l" rtl="0" eaLnBrk="1" latinLnBrk="0" hangingPunct="1">
        <a:spcBef>
          <a:spcPts val="530"/>
        </a:spcBef>
        <a:buClr>
          <a:schemeClr val="accent1"/>
        </a:buClr>
        <a:buFont typeface="Verdana" panose="020B0604030504040204"/>
        <a:buChar char="◦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335" indent="-375285" algn="l" rtl="0" eaLnBrk="1" latinLnBrk="0" hangingPunct="1">
        <a:spcBef>
          <a:spcPts val="575"/>
        </a:spcBef>
        <a:buClr>
          <a:schemeClr val="accent2"/>
        </a:buClr>
        <a:buSzPct val="100000"/>
        <a:buFont typeface="Wingdings 2" panose="05020102010507070707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155" indent="-375285" algn="l" rtl="0" eaLnBrk="1" latinLnBrk="0" hangingPunct="1">
        <a:spcBef>
          <a:spcPts val="575"/>
        </a:spcBef>
        <a:buClr>
          <a:schemeClr val="accent2"/>
        </a:buClr>
        <a:buFont typeface="Wingdings 2" panose="05020102010507070707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440" indent="-375285" algn="l" rtl="0" eaLnBrk="1" latinLnBrk="0" hangingPunct="1">
        <a:spcBef>
          <a:spcPts val="575"/>
        </a:spcBef>
        <a:buClr>
          <a:schemeClr val="accent2"/>
        </a:buClr>
        <a:buFont typeface="Wingdings 2" panose="05020102010507070707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625090" indent="-375285" algn="l" rtl="0" eaLnBrk="1" latinLnBrk="0" hangingPunct="1">
        <a:spcBef>
          <a:spcPts val="575"/>
        </a:spcBef>
        <a:buClr>
          <a:schemeClr val="accent3"/>
        </a:buClr>
        <a:buFont typeface="Wingdings 2" panose="05020102010507070707"/>
        <a:buChar char="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0375" indent="-375285" algn="l" rtl="0" eaLnBrk="1" latinLnBrk="0" hangingPunct="1">
        <a:spcBef>
          <a:spcPts val="575"/>
        </a:spcBef>
        <a:buClr>
          <a:schemeClr val="accent3"/>
        </a:buClr>
        <a:buFont typeface="Wingdings 2" panose="05020102010507070707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660" indent="-375285" algn="l" rtl="0" eaLnBrk="1" latinLnBrk="0" hangingPunct="1">
        <a:spcBef>
          <a:spcPts val="575"/>
        </a:spcBef>
        <a:buClr>
          <a:schemeClr val="accent3"/>
        </a:buClr>
        <a:buFont typeface="Wingdings 2" panose="05020102010507070707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750310" indent="-375285" algn="l" rtl="0" eaLnBrk="1" latinLnBrk="0" hangingPunct="1">
        <a:spcBef>
          <a:spcPts val="575"/>
        </a:spcBef>
        <a:buClr>
          <a:schemeClr val="accent3"/>
        </a:buClr>
        <a:buFont typeface="Wingdings 2" panose="05020102010507070707"/>
        <a:buChar char="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499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998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2504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0003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7503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5002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2508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0007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microsoft.com/office/2007/relationships/hdphoto" Target="../media/image17.wdp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media" Target="file:///C:\Users\HA-HUYEN\Downloads\ChickenDance-Dangcapnhat_n86k.mp3" TargetMode="External"/><Relationship Id="rId2" Type="http://schemas.openxmlformats.org/officeDocument/2006/relationships/audio" Target="file:///C:\Users\HA-HUYEN\Downloads\ChickenDance-Dangcapnhat_n86k.mp3" TargetMode="Externa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6516936" y="6610104"/>
            <a:ext cx="8806794" cy="147731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>
            <a:spAutoFit/>
          </a:bodyPr>
          <a:lstStyle/>
          <a:p>
            <a:pPr defTabSz="1500505">
              <a:spcBef>
                <a:spcPct val="50000"/>
              </a:spcBef>
            </a:pPr>
            <a:endParaRPr lang="en-US" altLang="zh-CN" sz="3600" dirty="0" smtClean="0">
              <a:latin typeface="SimHei" panose="02010609060101010101" pitchFamily="2" charset="-122"/>
              <a:ea typeface="SimHei" panose="02010609060101010101" pitchFamily="2" charset="-122"/>
            </a:endParaRPr>
          </a:p>
          <a:p>
            <a:pPr defTabSz="1500505">
              <a:spcBef>
                <a:spcPct val="50000"/>
              </a:spcBef>
            </a:pPr>
            <a:endParaRPr lang="zh-CN" altLang="en-US" sz="3600" dirty="0"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1027" name="Picture 3" descr="C:\Users\Administrator\Downloads\ẢNG HÌNH NÊN MỚI\2eb65abb3b2bf7969df42d6a12ae354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0736"/>
            <a:ext cx="16778288" cy="1070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71690"/>
          <p:cNvSpPr txBox="1"/>
          <p:nvPr/>
        </p:nvSpPr>
        <p:spPr>
          <a:xfrm>
            <a:off x="2412485" y="1641551"/>
            <a:ext cx="11521280" cy="4239606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HOẠT ĐỘNG TRẢI NGHIỆM</a:t>
            </a:r>
            <a:endParaRPr lang="en-US" altLang="zh-CN" sz="4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SimHei" panose="02010609060101010101" pitchFamily="2" charset="-122"/>
              <a:cs typeface="Times New Roman" panose="02020603050405020304" pitchFamily="18" charset="0"/>
            </a:endParaRPr>
          </a:p>
          <a:p>
            <a:pPr algn="ctr" defTabSz="1500505">
              <a:spcBef>
                <a:spcPct val="50000"/>
              </a:spcBef>
            </a:pPr>
            <a:r>
              <a:rPr lang="en-US" altLang="zh-CN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SƠ KẾT TUẦN 2</a:t>
            </a:r>
            <a:endParaRPr lang="en-US" altLang="zh-CN" sz="4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SimHei" panose="02010609060101010101" pitchFamily="2" charset="-122"/>
              <a:cs typeface="Times New Roman" panose="02020603050405020304" pitchFamily="18" charset="0"/>
            </a:endParaRPr>
          </a:p>
          <a:p>
            <a:pPr algn="ctr" defTabSz="1500505">
              <a:spcBef>
                <a:spcPct val="50000"/>
              </a:spcBef>
            </a:pPr>
            <a:r>
              <a:rPr lang="en-US" altLang="zh-CN" sz="4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SimHei" panose="02010609060101010101" pitchFamily="2" charset="-122"/>
                <a:cs typeface="Times New Roman" panose="02020603050405020304" pitchFamily="18" charset="0"/>
              </a:rPr>
              <a:t>TRÒ CHƠI: NGÀY HỘI NỤ CƯỜI</a:t>
            </a:r>
            <a:endParaRPr lang="en-US" altLang="zh-CN" sz="49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ea typeface="SimHei" panose="02010609060101010101" pitchFamily="2" charset="-122"/>
              <a:cs typeface="Times New Roman" panose="02020603050405020304" pitchFamily="18" charset="0"/>
            </a:endParaRPr>
          </a:p>
          <a:p>
            <a:pPr algn="ctr" defTabSz="1500505">
              <a:spcBef>
                <a:spcPct val="50000"/>
              </a:spcBef>
            </a:pPr>
            <a:endParaRPr lang="en-US" altLang="zh-CN" sz="4900" b="1" dirty="0" smtClean="0">
              <a:solidFill>
                <a:srgbClr val="3399FF"/>
              </a:solidFill>
              <a:latin typeface="Times New Roman" panose="02020603050405020304" pitchFamily="18" charset="0"/>
              <a:ea typeface="SimHei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图片 44035" descr="1-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07951" y="5622925"/>
            <a:ext cx="16886239" cy="3852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7" name="图片 44036" descr="1-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6948" y="-153892"/>
            <a:ext cx="12852996" cy="8570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8" name="图片 44037" descr="1-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57700" y="6155837"/>
            <a:ext cx="3822079" cy="3795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图片 44038" descr="1-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" y="-581024"/>
            <a:ext cx="4491864" cy="1005681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540277" y="1147029"/>
            <a:ext cx="3096345" cy="1600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en-US" altLang="zh-CN" sz="4900" dirty="0" smtClean="0">
                <a:solidFill>
                  <a:srgbClr val="FF0066"/>
                </a:solidFill>
              </a:rPr>
              <a:t>SƠ KẾT</a:t>
            </a:r>
            <a:endParaRPr lang="en-US" altLang="zh-CN" sz="4900" dirty="0" smtClean="0">
              <a:solidFill>
                <a:srgbClr val="FF0066"/>
              </a:solidFill>
            </a:endParaRPr>
          </a:p>
          <a:p>
            <a:pPr algn="ctr"/>
            <a:r>
              <a:rPr lang="en-US" altLang="zh-CN" sz="4900" dirty="0" smtClean="0">
                <a:solidFill>
                  <a:srgbClr val="FF0066"/>
                </a:solidFill>
              </a:rPr>
              <a:t>TUẦN 2</a:t>
            </a:r>
            <a:endParaRPr lang="zh-CN" altLang="en-US" sz="4900" dirty="0">
              <a:solidFill>
                <a:srgbClr val="FF0066"/>
              </a:solidFill>
            </a:endParaRPr>
          </a:p>
        </p:txBody>
      </p:sp>
      <p:pic>
        <p:nvPicPr>
          <p:cNvPr id="10" name="图片 47109" descr="1-4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740" y="2034967"/>
            <a:ext cx="4680520" cy="419319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47109" descr="1-4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55912" y="2034967"/>
            <a:ext cx="4708112" cy="41931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"/>
          <p:cNvSpPr/>
          <p:nvPr/>
        </p:nvSpPr>
        <p:spPr>
          <a:xfrm>
            <a:off x="5508824" y="3859517"/>
            <a:ext cx="2592288" cy="846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en-US" altLang="zh-CN" sz="49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zh-CN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9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zh-CN" altLang="en-US" sz="4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"/>
          <p:cNvSpPr/>
          <p:nvPr/>
        </p:nvSpPr>
        <p:spPr>
          <a:xfrm>
            <a:off x="10333360" y="3859519"/>
            <a:ext cx="2592288" cy="8463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en-US" altLang="zh-CN" sz="49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zh-CN" sz="49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9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endParaRPr lang="zh-CN" altLang="en-US" sz="49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32557" y="258766"/>
            <a:ext cx="15721483" cy="921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8" name="图片 71687" descr="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901" y="2232404"/>
            <a:ext cx="9468615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9" name="图片 71688" descr="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76212" y="4104282"/>
            <a:ext cx="10389797" cy="13947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90" name="图片 71689" descr="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898" y="5671388"/>
            <a:ext cx="10297142" cy="13533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711409" y="2542130"/>
            <a:ext cx="8432914" cy="7694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altLang="zh-C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zh-CN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076214" y="4303495"/>
            <a:ext cx="9793089" cy="7694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zh-CN" sz="4400" b="1" dirty="0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zh-CN" sz="4400" b="1" dirty="0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4400" b="1" dirty="0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zh-CN" sz="4400" b="1" dirty="0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zh-CN" sz="4400" b="1" dirty="0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zh-CN" sz="4400" b="1" dirty="0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4400" b="1" dirty="0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C3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zh-CN" altLang="en-US" sz="4400" b="1" dirty="0">
              <a:solidFill>
                <a:srgbClr val="FFC3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7084327" y="5851891"/>
            <a:ext cx="8704295" cy="7694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91426" tIns="45712" rIns="91426" bIns="45712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zh-C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altLang="zh-C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zh-C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zh-C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zh-CN" sz="4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4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8853493" y="7473951"/>
            <a:ext cx="3927475" cy="600148"/>
          </a:xfrm>
          <a:prstGeom prst="rect">
            <a:avLst/>
          </a:prstGeom>
          <a:noFill/>
          <a:ln w="9525">
            <a:noFill/>
          </a:ln>
        </p:spPr>
        <p:txBody>
          <a:bodyPr lIns="91426" tIns="45712" rIns="91426" bIns="45712">
            <a:spAutoFit/>
          </a:bodyPr>
          <a:lstStyle/>
          <a:p>
            <a:pPr defTabSz="1500505">
              <a:spcBef>
                <a:spcPct val="50000"/>
              </a:spcBef>
            </a:pPr>
            <a:r>
              <a:rPr lang="zh-CN" altLang="en-US" sz="3300" dirty="0">
                <a:solidFill>
                  <a:schemeClr val="bg1"/>
                </a:solidFill>
                <a:latin typeface="SimHei" panose="02010609060101010101" pitchFamily="2" charset="-122"/>
                <a:ea typeface="SimHei" panose="02010609060101010101" pitchFamily="2" charset="-122"/>
              </a:rPr>
              <a:t>在此输入文字</a:t>
            </a:r>
            <a:endParaRPr lang="zh-CN" altLang="en-US" sz="3300" dirty="0">
              <a:solidFill>
                <a:schemeClr val="bg1"/>
              </a:solidFill>
              <a:latin typeface="SimHei" panose="02010609060101010101" pitchFamily="2" charset="-122"/>
              <a:ea typeface="SimHei" panose="02010609060101010101" pitchFamily="2" charset="-122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81955"/>
            <a:ext cx="5776212" cy="48363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787077" y="1984293"/>
            <a:ext cx="4469464" cy="1292645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pPr lvl="0" algn="ctr" eaLnBrk="0" hangingPunct="0"/>
            <a:r>
              <a:rPr lang="en-US" altLang="zh-CN" sz="39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</a:t>
            </a:r>
            <a:r>
              <a:rPr lang="en-US" altLang="zh-CN" sz="39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altLang="zh-CN" sz="3900" b="1" dirty="0" smtClean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en-US" altLang="zh-CN" sz="39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9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altLang="zh-CN" sz="3900" b="1" dirty="0" smtClean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3900" b="1" dirty="0">
              <a:solidFill>
                <a:srgbClr val="339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 animBg="1"/>
      <p:bldP spid="71692" grpId="0" animBg="1"/>
      <p:bldP spid="7169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 rotWithShape="1">
          <a:blip r:embed="rId1" cstate="print"/>
          <a:srcRect l="6018" t="43806" r="7901"/>
          <a:stretch>
            <a:fillRect/>
          </a:stretch>
        </p:blipFill>
        <p:spPr>
          <a:xfrm>
            <a:off x="-34844" y="1929582"/>
            <a:ext cx="5687687" cy="54005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16"/>
          <p:cNvSpPr txBox="1"/>
          <p:nvPr/>
        </p:nvSpPr>
        <p:spPr>
          <a:xfrm>
            <a:off x="910898" y="3441753"/>
            <a:ext cx="4237888" cy="3108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ysDot"/>
          </a:ln>
        </p:spPr>
        <p:txBody>
          <a:bodyPr wrap="square" lIns="91426" tIns="45712" rIns="91426" bIns="45712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49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</a:t>
            </a:r>
            <a:endParaRPr lang="en-US" altLang="zh-CN" sz="49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9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XÚC</a:t>
            </a:r>
            <a:endParaRPr lang="en-US" altLang="zh-CN" sz="4900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9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TRẢI </a:t>
            </a:r>
            <a:r>
              <a:rPr lang="en-US" altLang="zh-CN" sz="49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zh-CN" altLang="en-US" sz="49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5508828" y="0"/>
            <a:ext cx="8208911" cy="2505645"/>
          </a:xfrm>
          <a:prstGeom prst="cloud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188" tIns="45594" rIns="91188" bIns="45594" numCol="1" spcCol="0" rtlCol="0" fromWordArt="0" anchor="ctr" anchorCtr="0" forceAA="0" compatLnSpc="1">
            <a:noAutofit/>
          </a:bodyPr>
          <a:lstStyle/>
          <a:p>
            <a:pPr algn="ctr"/>
            <a:endParaRPr lang="en-US" sz="1500" dirty="0"/>
          </a:p>
        </p:txBody>
      </p:sp>
      <p:sp>
        <p:nvSpPr>
          <p:cNvPr id="8" name="Cloud 7"/>
          <p:cNvSpPr/>
          <p:nvPr/>
        </p:nvSpPr>
        <p:spPr>
          <a:xfrm>
            <a:off x="8605173" y="2937693"/>
            <a:ext cx="7416823" cy="2520281"/>
          </a:xfrm>
          <a:prstGeom prst="cloud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188" tIns="45594" rIns="91188" bIns="45594" numCol="1" spcCol="0" rtlCol="0" fromWordArt="0" anchor="ctr" anchorCtr="0" forceAA="0" compatLnSpc="1">
            <a:noAutofit/>
          </a:bodyPr>
          <a:lstStyle/>
          <a:p>
            <a:pPr algn="ctr"/>
            <a:endParaRPr lang="en-US" sz="1500" dirty="0"/>
          </a:p>
        </p:txBody>
      </p:sp>
      <p:sp>
        <p:nvSpPr>
          <p:cNvPr id="9" name="Cloud 8"/>
          <p:cNvSpPr/>
          <p:nvPr/>
        </p:nvSpPr>
        <p:spPr>
          <a:xfrm>
            <a:off x="6300916" y="6322071"/>
            <a:ext cx="7560841" cy="2348663"/>
          </a:xfrm>
          <a:prstGeom prst="cloud">
            <a:avLst/>
          </a:prstGeo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188" tIns="45594" rIns="91188" bIns="45594" numCol="1" spcCol="0" rtlCol="0" fromWordArt="0" anchor="ctr" anchorCtr="0" forceAA="0" compatLnSpc="1">
            <a:noAutofit/>
          </a:bodyPr>
          <a:lstStyle/>
          <a:p>
            <a:pPr algn="ctr"/>
            <a:endParaRPr lang="en-US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6804968" y="633440"/>
            <a:ext cx="6408712" cy="1107979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pPr algn="ctr"/>
            <a:r>
              <a:rPr lang="en-US" sz="3300" b="1" dirty="0" err="1" smtClean="0">
                <a:solidFill>
                  <a:srgbClr val="FF0000"/>
                </a:solidFill>
              </a:rPr>
              <a:t>Kể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một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câu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khiến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bố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mẹ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bật</a:t>
            </a:r>
            <a:r>
              <a:rPr lang="en-US" sz="3300" b="1" dirty="0" smtClean="0">
                <a:solidFill>
                  <a:srgbClr val="FF0000"/>
                </a:solidFill>
              </a:rPr>
              <a:t> </a:t>
            </a:r>
            <a:r>
              <a:rPr lang="en-US" sz="3300" b="1" dirty="0" err="1" smtClean="0">
                <a:solidFill>
                  <a:srgbClr val="FF0000"/>
                </a:solidFill>
              </a:rPr>
              <a:t>cười</a:t>
            </a:r>
            <a:r>
              <a:rPr lang="en-US" sz="3300" b="1" dirty="0" smtClean="0">
                <a:solidFill>
                  <a:srgbClr val="FF0000"/>
                </a:solidFill>
              </a:rPr>
              <a:t>.</a:t>
            </a:r>
            <a:endParaRPr lang="en-US" sz="33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2239" y="59432"/>
            <a:ext cx="4824536" cy="1510110"/>
            <a:chOff x="535828" y="257493"/>
            <a:chExt cx="3319308" cy="98845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1594882" y="369218"/>
              <a:ext cx="2260254" cy="5590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300" b="1" dirty="0" err="1">
                  <a:solidFill>
                    <a:srgbClr val="0070C0"/>
                  </a:solidFill>
                </a:rPr>
                <a:t>Sinh</a:t>
              </a:r>
              <a:r>
                <a:rPr lang="en-US" sz="3300" b="1" dirty="0">
                  <a:solidFill>
                    <a:srgbClr val="0070C0"/>
                  </a:solidFill>
                </a:rPr>
                <a:t> </a:t>
              </a:r>
              <a:r>
                <a:rPr lang="vi-VN" sz="3300" b="1" dirty="0">
                  <a:solidFill>
                    <a:srgbClr val="0070C0"/>
                  </a:solidFill>
                </a:rPr>
                <a:t>hoạt lớp</a:t>
              </a:r>
              <a:endParaRPr lang="en-US" sz="33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9397260" y="3585769"/>
            <a:ext cx="5832648" cy="64631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en-US" sz="3600" b="1" dirty="0" err="1" smtClean="0">
                <a:solidFill>
                  <a:srgbClr val="FFC000"/>
                </a:solidFill>
              </a:rPr>
              <a:t>Vừa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làm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việc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nhà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vừa</a:t>
            </a:r>
            <a:r>
              <a:rPr lang="en-US" sz="3600" b="1" dirty="0" smtClean="0">
                <a:solidFill>
                  <a:srgbClr val="FFC000"/>
                </a:solidFill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</a:rPr>
              <a:t>há</a:t>
            </a:r>
            <a:r>
              <a:rPr lang="en-US" sz="3600" dirty="0" err="1" smtClean="0">
                <a:solidFill>
                  <a:srgbClr val="FFC000"/>
                </a:solidFill>
              </a:rPr>
              <a:t>t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7597056" y="7062487"/>
            <a:ext cx="5976663" cy="646315"/>
          </a:xfrm>
          <a:prstGeom prst="rect">
            <a:avLst/>
          </a:prstGeom>
          <a:noFill/>
        </p:spPr>
        <p:txBody>
          <a:bodyPr wrap="square" lIns="91426" tIns="45712" rIns="91426" bIns="45712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</a:rPr>
              <a:t>Điều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gì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làm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vui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cười</a:t>
            </a:r>
            <a:r>
              <a:rPr lang="en-US" sz="3600" b="1" dirty="0" smtClean="0">
                <a:solidFill>
                  <a:srgbClr val="7030A0"/>
                </a:solidFill>
              </a:rPr>
              <a:t> ?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3640" y="5389186"/>
            <a:ext cx="3750506" cy="37651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6616" y="2793678"/>
            <a:ext cx="11419525" cy="1987695"/>
          </a:xfrm>
          <a:prstGeom prst="rect">
            <a:avLst/>
          </a:prstGeom>
          <a:noFill/>
        </p:spPr>
        <p:txBody>
          <a:bodyPr wrap="square" lIns="124428" tIns="62216" rIns="124428" bIns="6221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459865"/>
            <a:r>
              <a:rPr lang="en-US" sz="121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anose="020F0502020204030204"/>
              </a:rPr>
              <a:t> THẢO LUẬN</a:t>
            </a:r>
            <a:endParaRPr lang="en-US" sz="121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14" y="6387103"/>
            <a:ext cx="3381498" cy="2815287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28" y="4910649"/>
            <a:ext cx="7056784" cy="3630104"/>
          </a:xfrm>
          <a:prstGeom prst="rect">
            <a:avLst/>
          </a:prstGeom>
        </p:spPr>
      </p:pic>
      <p:pic>
        <p:nvPicPr>
          <p:cNvPr id="7" name="图片 4101" descr="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264" y="-3174"/>
            <a:ext cx="16310024" cy="243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692400" y="1065486"/>
            <a:ext cx="11161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CHƠI: NGÀY HỘI NỤ CƯỜI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352D-5DBF-4C26-90C1-76AEFFA36E3F}" type="datetime1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38048" y="1065488"/>
            <a:ext cx="15139928" cy="76276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ChickenDance-Dangcapnhat_n86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 flipH="1">
            <a:off x="0" y="345407"/>
            <a:ext cx="1116336" cy="792088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220" descr="2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-2"/>
            <a:ext cx="16778288" cy="102309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9221"/>
          <p:cNvSpPr txBox="1"/>
          <p:nvPr/>
        </p:nvSpPr>
        <p:spPr>
          <a:xfrm>
            <a:off x="6749888" y="1103695"/>
            <a:ext cx="3471370" cy="5648067"/>
          </a:xfrm>
          <a:prstGeom prst="rect">
            <a:avLst/>
          </a:prstGeom>
          <a:noFill/>
          <a:ln w="9525">
            <a:noFill/>
          </a:ln>
        </p:spPr>
        <p:txBody>
          <a:bodyPr wrap="square" lIns="168002" tIns="84002" rIns="168002" bIns="84002">
            <a:spAutoFit/>
          </a:bodyPr>
          <a:lstStyle/>
          <a:p>
            <a:pPr algn="ctr" defTabSz="1496695">
              <a:spcBef>
                <a:spcPct val="50000"/>
              </a:spcBef>
            </a:pPr>
            <a:r>
              <a:rPr lang="en-US" altLang="zh-CN" sz="8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 </a:t>
            </a:r>
            <a:r>
              <a:rPr lang="en-US" altLang="zh-CN" sz="89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zh-CN" sz="8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9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zh-CN" sz="8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9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zh-CN" altLang="en-US" sz="89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A-HUYEN\AppData\Local\Temp\Rar$DIa8164.18610\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2"/>
            <a:ext cx="16778288" cy="95179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260354" y="2793677"/>
            <a:ext cx="13033447" cy="2158564"/>
          </a:xfrm>
          <a:prstGeom prst="rect">
            <a:avLst/>
          </a:prstGeom>
        </p:spPr>
        <p:txBody>
          <a:bodyPr wrap="square" lIns="126006" tIns="63004" rIns="126006" bIns="63004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</a:rPr>
              <a:t>Thể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hiện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nụ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cười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thân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thiện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với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mọi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người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xung</a:t>
            </a:r>
            <a:r>
              <a:rPr lang="en-US" sz="6600" b="1" dirty="0" smtClean="0">
                <a:solidFill>
                  <a:srgbClr val="7030A0"/>
                </a:solidFill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</a:rPr>
              <a:t>quanh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1980434" y="1010752"/>
            <a:ext cx="13177464" cy="1419900"/>
          </a:xfrm>
          <a:prstGeom prst="rect">
            <a:avLst/>
          </a:prstGeom>
        </p:spPr>
        <p:txBody>
          <a:bodyPr wrap="square" lIns="126006" tIns="63004" rIns="126006" bIns="63004">
            <a:spAutoFit/>
          </a:bodyPr>
          <a:lstStyle/>
          <a:p>
            <a:pPr lvl="0" algn="ctr">
              <a:defRPr/>
            </a:pPr>
            <a:r>
              <a:rPr lang="en-US" sz="8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8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8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8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44580" y="154082"/>
            <a:ext cx="15733713" cy="92551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文本框 8197"/>
          <p:cNvSpPr txBox="1"/>
          <p:nvPr/>
        </p:nvSpPr>
        <p:spPr>
          <a:xfrm>
            <a:off x="8029107" y="3513759"/>
            <a:ext cx="7416823" cy="384719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2" rIns="91426" bIns="45712">
            <a:spAutoFit/>
          </a:bodyPr>
          <a:lstStyle/>
          <a:p>
            <a:pPr algn="ctr" defTabSz="1459865"/>
            <a:r>
              <a:rPr lang="en-US" sz="6100" b="1" dirty="0" smtClean="0">
                <a:solidFill>
                  <a:srgbClr val="7030A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/>
              </a:rPr>
              <a:t>CHÚC MỪNG CÁC CON </a:t>
            </a:r>
            <a:endParaRPr lang="en-US" sz="6100" b="1" dirty="0" smtClean="0">
              <a:solidFill>
                <a:srgbClr val="7030A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Calibri" panose="020F0502020204030204"/>
            </a:endParaRPr>
          </a:p>
          <a:p>
            <a:pPr algn="ctr" defTabSz="1459865"/>
            <a:r>
              <a:rPr lang="en-US" sz="6100" b="1" dirty="0" smtClean="0">
                <a:solidFill>
                  <a:srgbClr val="7030A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/>
              </a:rPr>
              <a:t>ĐÃ HOÀN THÀNH </a:t>
            </a:r>
            <a:endParaRPr lang="en-US" sz="6100" b="1" dirty="0" smtClean="0">
              <a:solidFill>
                <a:srgbClr val="7030A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Calibri" panose="020F0502020204030204"/>
            </a:endParaRPr>
          </a:p>
          <a:p>
            <a:pPr algn="ctr" defTabSz="1459865"/>
            <a:r>
              <a:rPr lang="en-US" sz="6100" b="1" dirty="0" smtClean="0">
                <a:solidFill>
                  <a:srgbClr val="7030A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Calibri" panose="020F0502020204030204"/>
              </a:rPr>
              <a:t>BÀI HỌC</a:t>
            </a:r>
            <a:endParaRPr lang="en-US" sz="6100" b="1" dirty="0">
              <a:solidFill>
                <a:srgbClr val="7030A0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latin typeface="Calibri" panose="020F0502020204030204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9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9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uild="allAtOnce"/>
    </p:bldLst>
  </p:timing>
</p:sld>
</file>

<file path=ppt/tags/tag1.xml><?xml version="1.0" encoding="utf-8"?>
<p:tagLst xmlns:p="http://schemas.openxmlformats.org/presentationml/2006/main">
  <p:tag name="ISPRING_PRESENTATION_TITLE" val="2 (3)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505</Words>
  <Application>WPS Presentation</Application>
  <PresentationFormat>Custom</PresentationFormat>
  <Paragraphs>53</Paragraphs>
  <Slides>9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Wingdings 3</vt:lpstr>
      <vt:lpstr>Verdana</vt:lpstr>
      <vt:lpstr>Wingdings 2</vt:lpstr>
      <vt:lpstr>SimHei</vt:lpstr>
      <vt:lpstr>Times New Roman</vt:lpstr>
      <vt:lpstr>Calibri</vt:lpstr>
      <vt:lpstr>Lucida Sans Unicode</vt:lpstr>
      <vt:lpstr>Microsoft YaHei</vt:lpstr>
      <vt:lpstr>Arial Unicode MS</vt:lpstr>
      <vt:lpstr>Concourse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(3)</dc:title>
  <dc:creator>Administrator</dc:creator>
  <cp:lastModifiedBy>ACER PC</cp:lastModifiedBy>
  <cp:revision>108</cp:revision>
  <dcterms:created xsi:type="dcterms:W3CDTF">2015-09-14T06:10:00Z</dcterms:created>
  <dcterms:modified xsi:type="dcterms:W3CDTF">2021-08-22T13:02:06Z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